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8" r:id="rId4"/>
    <p:sldId id="272" r:id="rId5"/>
    <p:sldId id="269" r:id="rId6"/>
    <p:sldId id="270" r:id="rId7"/>
    <p:sldId id="260" r:id="rId8"/>
    <p:sldId id="261" r:id="rId9"/>
    <p:sldId id="262" r:id="rId10"/>
    <p:sldId id="271" r:id="rId11"/>
    <p:sldId id="264" r:id="rId12"/>
    <p:sldId id="265" r:id="rId13"/>
    <p:sldId id="266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9267E-4CD2-4C9D-850D-C36D6E0A0EB7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A145E8-D830-49D3-90B5-9832F9D8E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91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A145E8-D830-49D3-90B5-9832F9D8E5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85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FF0000"/>
                </a:solidFill>
              </a:rPr>
              <a:t>স্বাগতম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33601"/>
            <a:ext cx="7010400" cy="416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3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B0F0"/>
                </a:solidFill>
              </a:rPr>
              <a:t>পরিচিতি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bn-BD" dirty="0" smtClean="0"/>
              <a:t>মোঃমহুদুল হক</a:t>
            </a:r>
          </a:p>
          <a:p>
            <a:r>
              <a:rPr lang="bn-BD" dirty="0" smtClean="0"/>
              <a:t>সহকারী অধ্যাপক</a:t>
            </a:r>
          </a:p>
          <a:p>
            <a:r>
              <a:rPr lang="bn-BD" dirty="0" smtClean="0"/>
              <a:t>খোলাহাটী  ডিগ্রী কলেজ</a:t>
            </a:r>
          </a:p>
          <a:p>
            <a:r>
              <a:rPr lang="bn-BD" dirty="0" smtClean="0"/>
              <a:t>পার্বতীপুর দিনাজপুর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bn-BD" dirty="0" smtClean="0"/>
              <a:t>শ্রেণীঃ নবম</a:t>
            </a:r>
          </a:p>
          <a:p>
            <a:r>
              <a:rPr lang="bn-BD" dirty="0" smtClean="0"/>
              <a:t>বিষয়ঃহিসাব বিজ্ঞান</a:t>
            </a:r>
          </a:p>
          <a:p>
            <a:r>
              <a:rPr lang="bn-BD" dirty="0" smtClean="0"/>
              <a:t>অধ্যায়ঃচতুর্থ</a:t>
            </a:r>
          </a:p>
          <a:p>
            <a:r>
              <a:rPr lang="bn-BD" dirty="0" smtClean="0"/>
              <a:t>সময়ঃ৬০ মিনিট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2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87" y="152400"/>
            <a:ext cx="8001000" cy="59798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6806" y="6172059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আসবাব  পত্র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7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58" y="31368"/>
            <a:ext cx="7620000" cy="60597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2058" y="6172200"/>
            <a:ext cx="6169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বিল্ডিং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73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55" y="533400"/>
            <a:ext cx="6705600" cy="5562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60960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ক্যালকুলেটর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942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50" t="12191" b="-4022"/>
          <a:stretch/>
        </p:blipFill>
        <p:spPr>
          <a:xfrm>
            <a:off x="417871" y="381000"/>
            <a:ext cx="8187125" cy="53880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5769077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কলম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9941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646639"/>
            <a:ext cx="7086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bn-BD" sz="4400" dirty="0" smtClean="0">
                <a:solidFill>
                  <a:srgbClr val="FF0000"/>
                </a:solidFill>
              </a:rPr>
              <a:t>মুলধন ও মুনাফা  জাতীয় ব্যয়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94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685800"/>
            <a:ext cx="609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00B050"/>
                </a:solidFill>
              </a:rPr>
              <a:t>শিখনফলঃ</a:t>
            </a:r>
          </a:p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" y="2126257"/>
            <a:ext cx="80619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3200" dirty="0"/>
              <a:t>কোনটি কোন ধরনের ব্যয় বলতে </a:t>
            </a:r>
            <a:r>
              <a:rPr lang="bn-BD" sz="3200" dirty="0" smtClean="0"/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/>
              <a:t>।</a:t>
            </a:r>
            <a:endParaRPr lang="en-US" sz="32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bn-BD" sz="3200" dirty="0" smtClean="0"/>
              <a:t>মুলধন </a:t>
            </a:r>
            <a:r>
              <a:rPr lang="bn-BD" sz="3200" dirty="0"/>
              <a:t>ও মুনাফা জাতীয়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ব্যয়- এর</a:t>
            </a:r>
            <a:r>
              <a:rPr lang="bn-BD" sz="4400" dirty="0" smtClean="0"/>
              <a:t> </a:t>
            </a:r>
            <a:r>
              <a:rPr lang="bn-BD" sz="3200" dirty="0" smtClean="0"/>
              <a:t>বৈশিষ্ট্য</a:t>
            </a:r>
            <a:r>
              <a:rPr lang="en-US" sz="3200" dirty="0" smtClean="0"/>
              <a:t> </a:t>
            </a:r>
            <a:r>
              <a:rPr lang="bn-BD" sz="3200" dirty="0" smtClean="0"/>
              <a:t>লিখতে পারবে।</a:t>
            </a:r>
            <a:endParaRPr lang="en-US" sz="32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bn-BD" sz="3200" dirty="0" smtClean="0"/>
              <a:t>মুলধন </a:t>
            </a:r>
            <a:r>
              <a:rPr lang="bn-BD" sz="3200" dirty="0"/>
              <a:t>ও মুনাফা জাতীয় ব্যয় এর পার্থক্য 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  </a:t>
            </a:r>
            <a:r>
              <a:rPr lang="bn-BD" sz="3200" dirty="0" smtClean="0"/>
              <a:t>নির্নয় </a:t>
            </a:r>
            <a:r>
              <a:rPr lang="bn-BD" sz="3200" dirty="0"/>
              <a:t>করতে </a:t>
            </a:r>
            <a:r>
              <a:rPr lang="bn-BD" sz="3200" dirty="0" smtClean="0"/>
              <a:t>পারবে</a:t>
            </a:r>
            <a:r>
              <a:rPr lang="en-US" sz="3200" dirty="0" smtClean="0"/>
              <a:t> </a:t>
            </a:r>
            <a:r>
              <a:rPr lang="bn-BD" sz="3200" dirty="0"/>
              <a:t>।</a:t>
            </a:r>
          </a:p>
          <a:p>
            <a:pPr marL="285750" indent="-285750">
              <a:buFont typeface="Wingdings" pitchFamily="2" charset="2"/>
              <a:buChar char="v"/>
            </a:pPr>
            <a:endParaRPr lang="bn-BD" dirty="0"/>
          </a:p>
          <a:p>
            <a:pPr marL="285750" indent="-285750"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01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05" y="148443"/>
            <a:ext cx="3048000" cy="26855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7" y="3355383"/>
            <a:ext cx="3565196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04800"/>
            <a:ext cx="4411980" cy="23728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42" y="3355383"/>
            <a:ext cx="4112096" cy="30488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2834024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ঘড়ি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55458" y="2849245"/>
            <a:ext cx="3497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কার গাড়ী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3905" y="6404185"/>
            <a:ext cx="2955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টেলিভিশন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648200" y="6404185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এনার্জি বাল্ব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6590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35" y="152400"/>
            <a:ext cx="3352800" cy="2514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871" y="199202"/>
            <a:ext cx="2743200" cy="24505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190220"/>
            <a:ext cx="4114800" cy="27299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644" y="3324914"/>
            <a:ext cx="3694471" cy="2460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26670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মোটর সাইকেল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96780" y="25146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   </a:t>
            </a:r>
            <a:r>
              <a:rPr lang="bn-BD" sz="2800" dirty="0" smtClean="0"/>
              <a:t>রেফ্রিজারেটর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6096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ট্রাক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11644" y="6096000"/>
            <a:ext cx="3694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মাটি কাটার যন্ত্র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97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4900" y="3276600"/>
            <a:ext cx="7124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দলীয়  ভাবে মুলধন ও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মুনাফা জাতীয় ব্যয় এর একটি তালিকা তৈরী কর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1219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800" u="sng" dirty="0" smtClean="0"/>
          </a:p>
          <a:p>
            <a:r>
              <a:rPr lang="bn-BD" sz="4800" dirty="0" smtClean="0"/>
              <a:t>দলীয়  </a:t>
            </a:r>
            <a:r>
              <a:rPr lang="bn-BD" sz="4800" dirty="0" smtClean="0"/>
              <a:t>কাজ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95300" y="3448963"/>
            <a:ext cx="609600" cy="1620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8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0" y="26670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3217807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মুলধন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 মুনাফা জাতীয় ব্যয় কি?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৫টি করে মুলধন ওমুনাফা জাতীয় ব্যয় এর নাম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 smtClean="0"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লিখ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93939" y="838199"/>
            <a:ext cx="5981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/>
              <a:t>মুল্যায়নঃ</a:t>
            </a:r>
          </a:p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88895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2245769"/>
            <a:ext cx="7696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    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১। কাঠামোর  উপর  ভিত্তি করে মুলধন জাতীয় ব্যয়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এর</a:t>
            </a:r>
            <a:br>
              <a:rPr lang="bn-BD" sz="32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প্রয়োগ ক্ষেত্র লিখ।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1247343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/>
              <a:t>বাড়ীর </a:t>
            </a:r>
            <a:r>
              <a:rPr lang="bn-BD" sz="5400" b="1" dirty="0" smtClean="0"/>
              <a:t>কাজ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04481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752600"/>
            <a:ext cx="5562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/>
              <a:t>ধন্যবাদ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65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118</Words>
  <Application>Microsoft Office PowerPoint</Application>
  <PresentationFormat>On-screen Show (4:3)</PresentationFormat>
  <Paragraphs>40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স্বাগতম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42</cp:revision>
  <dcterms:created xsi:type="dcterms:W3CDTF">2006-08-16T00:00:00Z</dcterms:created>
  <dcterms:modified xsi:type="dcterms:W3CDTF">2013-06-27T17:24:47Z</dcterms:modified>
</cp:coreProperties>
</file>